
<file path=[Content_Types].xml><?xml version="1.0" encoding="utf-8"?>
<Types xmlns="http://schemas.openxmlformats.org/package/2006/content-types">
  <Override PartName="/docProps/core.xml" ContentType="application/vnd.openxmlformats-package.core-properties+xml"/>
  <Default Extension="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2.xml" ContentType="application/vnd.openxmlformats-officedocument.presentationml.slideLayout+xml"/>
  <Default Extension="bin" ContentType="application/vnd.openxmlformats-officedocument.presentationml.printerSettings"/>
  <Default Extension="jpeg" ContentType="image/jpeg"/>
  <Override PartName="/ppt/slideLayouts/slideLayout4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8"/>
    <p:sldId id="257" r:id="rId9"/>
    <p:sldId id="258" r:id="rId10"/>
    <p:sldId id="259" r:id="rId11"/>
    <p:sldId id="260" r:id="rId12"/>
    <p:sldId id="261" r:id="rId13"/>
  </p:sldIdLst>
  <p:sldSz cx="7556500" cy="106807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93" d="100"/>
          <a:sy n="93" d="100"/>
        </p:scale>
        <p:origin x="-78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
<Relationships xmlns="http://schemas.openxmlformats.org/package/2006/relationships">
	<Relationship Id="rId3" Type="http://schemas.openxmlformats.org/officeDocument/2006/relationships/printerSettings" Target="printerSettings/printerSettings1.bin"/>
	<Relationship Id="rId4" Type="http://schemas.openxmlformats.org/officeDocument/2006/relationships/presProps" Target="presProps.xml"/>
	<Relationship Id="rId5" Type="http://schemas.openxmlformats.org/officeDocument/2006/relationships/viewProps" Target="viewProps.xml"/>
	<Relationship Id="rId6" Type="http://schemas.openxmlformats.org/officeDocument/2006/relationships/theme" Target="theme/theme1.xml"/>
	<Relationship Id="rId7" Type="http://schemas.openxmlformats.org/officeDocument/2006/relationships/tableStyles" Target="tableStyles.xml"/>
	<Relationship Id="rId1" Type="http://schemas.openxmlformats.org/officeDocument/2006/relationships/slideMaster" Target="slideMasters/slideMaster1.xml"/>
	<Relationship Id="rId8" Type="http://schemas.openxmlformats.org/officeDocument/2006/relationships/slide" Target="slides/slide1.xml"/>
	<Relationship Id="rId9" Type="http://schemas.openxmlformats.org/officeDocument/2006/relationships/slide" Target="slides/slide2.xml"/>
	<Relationship Id="rId10" Type="http://schemas.openxmlformats.org/officeDocument/2006/relationships/slide" Target="slides/slide3.xml"/>
	<Relationship Id="rId11" Type="http://schemas.openxmlformats.org/officeDocument/2006/relationships/slide" Target="slides/slide4.xml"/>
	<Relationship Id="rId12" Type="http://schemas.openxmlformats.org/officeDocument/2006/relationships/slide" Target="slides/slide5.xml"/>
	<Relationship Id="rId13" Type="http://schemas.openxmlformats.org/officeDocument/2006/relationships/slide" Target="slides/slide6.xml"/>
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11/21/11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11/21/11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11/21/11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11/21/11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11/21/11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11/21/11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6DD26-32A4-2A43-990A-6F7E5E73786E}" type="datetimeFigureOut">
              <a:rPr lang="en-US" smtClean="0"/>
              <a:t>11/21/11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1image.jpeg"/>
</Relationships>
</file>

<file path=ppt/slides/_rels/slide2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2image.jpeg"/>
</Relationships>
</file>

<file path=ppt/slides/_rels/slide3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3image.jpeg"/>
</Relationships>
</file>

<file path=ppt/slides/_rels/slide4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4image.jpeg"/>
</Relationships>
</file>

<file path=ppt/slides/_rels/slide5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5image.jpeg"/>
</Relationships>
</file>

<file path=ppt/slides/_rels/slide6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6image.jpeg"/>
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Picture 1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559040" cy="106832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559040" cy="106832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559040" cy="106832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559040" cy="1068324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559040" cy="106832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559040" cy="1068324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/>
  <cp:revision>1</cp:revision>
  <dcterms:created xsi:type="dcterms:W3CDTF">2011-01-21T15:00:27Z</dcterms:created>
  <dcterms:modified xsi:type="dcterms:W3CDTF">2011-01-21T15:01:14Z</dcterms:modified>
</cp:coreProperties>
</file>